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6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02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73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10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76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20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70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50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53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38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91C6-44EB-4A56-A6A2-7118E0E1FFCA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DB20D-9B9C-4D2B-B7FE-4CCB8550B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90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19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41" y="241499"/>
            <a:ext cx="10039149" cy="661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43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Beudin</dc:creator>
  <cp:lastModifiedBy>Dominique Beudin</cp:lastModifiedBy>
  <cp:revision>2</cp:revision>
  <dcterms:created xsi:type="dcterms:W3CDTF">2020-11-10T14:52:14Z</dcterms:created>
  <dcterms:modified xsi:type="dcterms:W3CDTF">2020-11-10T15:02:29Z</dcterms:modified>
</cp:coreProperties>
</file>