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91C6-44EB-4A56-A6A2-7118E0E1FFCA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20D-9B9C-4D2B-B7FE-4CCB8550BD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266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91C6-44EB-4A56-A6A2-7118E0E1FFCA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20D-9B9C-4D2B-B7FE-4CCB8550BD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902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91C6-44EB-4A56-A6A2-7118E0E1FFCA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20D-9B9C-4D2B-B7FE-4CCB8550BD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731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91C6-44EB-4A56-A6A2-7118E0E1FFCA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20D-9B9C-4D2B-B7FE-4CCB8550BD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10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91C6-44EB-4A56-A6A2-7118E0E1FFCA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20D-9B9C-4D2B-B7FE-4CCB8550BD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76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91C6-44EB-4A56-A6A2-7118E0E1FFCA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20D-9B9C-4D2B-B7FE-4CCB8550BD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202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91C6-44EB-4A56-A6A2-7118E0E1FFCA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20D-9B9C-4D2B-B7FE-4CCB8550BD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0701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91C6-44EB-4A56-A6A2-7118E0E1FFCA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20D-9B9C-4D2B-B7FE-4CCB8550BD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504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91C6-44EB-4A56-A6A2-7118E0E1FFCA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20D-9B9C-4D2B-B7FE-4CCB8550BD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535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91C6-44EB-4A56-A6A2-7118E0E1FFCA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20D-9B9C-4D2B-B7FE-4CCB8550BD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5387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91C6-44EB-4A56-A6A2-7118E0E1FFCA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DB20D-9B9C-4D2B-B7FE-4CCB8550BD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499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191C6-44EB-4A56-A6A2-7118E0E1FFCA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DB20D-9B9C-4D2B-B7FE-4CCB8550BD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8905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196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641" y="241499"/>
            <a:ext cx="10039149" cy="661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1438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Dominique Beudin</dc:creator>
  <cp:lastModifiedBy>Dominique Beudin</cp:lastModifiedBy>
  <cp:revision>2</cp:revision>
  <dcterms:created xsi:type="dcterms:W3CDTF">2020-11-10T14:52:14Z</dcterms:created>
  <dcterms:modified xsi:type="dcterms:W3CDTF">2020-11-10T15:02:29Z</dcterms:modified>
</cp:coreProperties>
</file>